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comments/comment7.xml" ContentType="application/vnd.openxmlformats-officedocument.presentationml.comments+xml"/>
  <Override PartName="/ppt/notesSlides/notesSlide9.xml" ContentType="application/vnd.openxmlformats-officedocument.presentationml.notesSlide+xml"/>
  <Override PartName="/ppt/comments/comment8.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9.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0.xml" ContentType="application/vnd.openxmlformats-officedocument.presentationml.comments+xml"/>
  <Override PartName="/ppt/notesSlides/notesSlide28.xml" ContentType="application/vnd.openxmlformats-officedocument.presentationml.notesSlide+xml"/>
  <Override PartName="/ppt/comments/comment1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2.xml" ContentType="application/vnd.openxmlformats-officedocument.presentationml.comments+xml"/>
  <Override PartName="/ppt/notesSlides/notesSlide33.xml" ContentType="application/vnd.openxmlformats-officedocument.presentationml.notesSlide+xml"/>
  <Override PartName="/ppt/comments/comment13.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4.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5.xml" ContentType="application/vnd.openxmlformats-officedocument.presentationml.comments+xml"/>
  <Override PartName="/ppt/notesSlides/notesSlide40.xml" ContentType="application/vnd.openxmlformats-officedocument.presentationml.notesSlide+xml"/>
  <Override PartName="/ppt/comments/comment16.xml" ContentType="application/vnd.openxmlformats-officedocument.presentationml.comments+xml"/>
  <Override PartName="/ppt/notesSlides/notesSlide41.xml" ContentType="application/vnd.openxmlformats-officedocument.presentationml.notesSlide+xml"/>
  <Override PartName="/ppt/comments/comment17.xml" ContentType="application/vnd.openxmlformats-officedocument.presentationml.comments+xml"/>
  <Override PartName="/ppt/notesSlides/notesSlide42.xml" ContentType="application/vnd.openxmlformats-officedocument.presentationml.notesSlide+xml"/>
  <Override PartName="/ppt/comments/comment18.xml" ContentType="application/vnd.openxmlformats-officedocument.presentationml.comments+xml"/>
  <Override PartName="/ppt/notesSlides/notesSlide43.xml" ContentType="application/vnd.openxmlformats-officedocument.presentationml.notesSlide+xml"/>
  <Override PartName="/ppt/comments/comment19.xml" ContentType="application/vnd.openxmlformats-officedocument.presentationml.comments+xml"/>
  <Override PartName="/ppt/notesSlides/notesSlide44.xml" ContentType="application/vnd.openxmlformats-officedocument.presentationml.notesSlide+xml"/>
  <Override PartName="/ppt/comments/comment20.xml" ContentType="application/vnd.openxmlformats-officedocument.presentationml.comments+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21.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22.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comment23.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comment24.xml" ContentType="application/vnd.openxmlformats-officedocument.presentationml.comment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comment25.xml" ContentType="application/vnd.openxmlformats-officedocument.presentationml.comment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omments/comment26.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8"/>
  </p:notesMasterIdLst>
  <p:handoutMasterIdLst>
    <p:handoutMasterId r:id="rId89"/>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40"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2" r:id="rId82"/>
    <p:sldId id="333" r:id="rId83"/>
    <p:sldId id="334" r:id="rId84"/>
    <p:sldId id="335" r:id="rId85"/>
    <p:sldId id="336" r:id="rId86"/>
    <p:sldId id="337" r:id="rId87"/>
  </p:sldIdLst>
  <p:sldSz cx="12436475" cy="6994525"/>
  <p:notesSz cx="6858000" cy="9144000"/>
  <p:custDataLst>
    <p:tags r:id="rId90"/>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54" autoAdjust="0"/>
    <p:restoredTop sz="80637" autoAdjust="0"/>
  </p:normalViewPr>
  <p:slideViewPr>
    <p:cSldViewPr>
      <p:cViewPr varScale="1">
        <p:scale>
          <a:sx n="87" d="100"/>
          <a:sy n="87" d="100"/>
        </p:scale>
        <p:origin x="1710" y="9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2714"/>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handoutMaster" Target="handoutMasters/handoutMaster1.xml"/><Relationship Id="rId97"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ags" Target="tags/tag1.xml"/><Relationship Id="rId95"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0:52.119" idx="1">
    <p:pos x="1520" y="1416"/>
    <p:text>Typically styled as "Bot" rather than "BOT" https://dev.botframework.com/</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4" dt="2017-07-05T15:38:52.601" idx="15">
    <p:pos x="1985" y="243"/>
    <p:text>Consistency issue w previous slide where analysis was not capitalized</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4" dt="2017-07-05T15:40:39.828" idx="16">
    <p:pos x="3289" y="2075"/>
    <p:text>Is Spellcheck a brand? If not it may not need capitalization. Also may be 2 words.</p:text>
    <p:extLst>
      <p:ext uri="{C676402C-5697-4E1C-873F-D02D1690AC5C}">
        <p15:threadingInfo xmlns:p15="http://schemas.microsoft.com/office/powerpoint/2012/main" timeZoneBias="240"/>
      </p:ext>
    </p:extLst>
  </p:cm>
  <p:cm authorId="4" dt="2017-07-05T15:41:19.804" idx="17">
    <p:pos x="3518" y="2075"/>
    <p:text>lowercase</p:text>
    <p:extLst>
      <p:ext uri="{C676402C-5697-4E1C-873F-D02D1690AC5C}">
        <p15:threadingInfo xmlns:p15="http://schemas.microsoft.com/office/powerpoint/2012/main" timeZoneBias="240"/>
      </p:ext>
    </p:extLst>
  </p:cm>
  <p:cm authorId="4" dt="2017-07-05T15:41:27.340" idx="18">
    <p:pos x="1555" y="2533"/>
    <p:text>lowercase</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4" dt="2017-07-05T15:41:54.647" idx="19">
    <p:pos x="1846" y="243"/>
    <p:text>2 words? I see both in use online but unsure what's the "best" way to style it. https://en.wikipedia.org/wiki/Spell_checker has 2 words</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4" dt="2017-07-05T15:43:07.481" idx="20">
    <p:pos x="3289" y="250"/>
    <p:text>Perhaps have this slide after the next one? It discussed LUIS without introducing LUIS</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4" dt="2017-07-05T15:45:33.862" idx="21">
    <p:pos x="10" y="10"/>
    <p:text>Unsure what this slide is used for, and will be difficult to maintain over the next 12 months as features are released</p:text>
    <p:extLst>
      <p:ext uri="{C676402C-5697-4E1C-873F-D02D1690AC5C}">
        <p15:threadingInfo xmlns:p15="http://schemas.microsoft.com/office/powerpoint/2012/main" timeZoneBias="2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4" dt="2017-07-05T15:46:25.886" idx="22">
    <p:pos x="10" y="10"/>
    <p:text>Slide could be more informative. Perhaps define what the breakdowns and hits are? The image may be dificult to read from a distance</p:text>
    <p:extLst>
      <p:ext uri="{C676402C-5697-4E1C-873F-D02D1690AC5C}">
        <p15:threadingInfo xmlns:p15="http://schemas.microsoft.com/office/powerpoint/2012/main" timeZoneBias="2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4" dt="2017-07-05T15:47:24.151" idx="23">
    <p:pos x="3595" y="3033"/>
    <p:text>Consistency with formatting (Versioning, 2 deployment slots both bold)</p:text>
    <p:extLst>
      <p:ext uri="{C676402C-5697-4E1C-873F-D02D1690AC5C}">
        <p15:threadingInfo xmlns:p15="http://schemas.microsoft.com/office/powerpoint/2012/main" timeZoneBias="2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4" dt="2017-07-05T15:47:50.475" idx="24">
    <p:pos x="10" y="10"/>
    <p:text>Probably not useful for an audience brand new to LUIS. At most could be a bullet point somewhere else noting the ability to share across accounts</p:text>
    <p:extLst>
      <p:ext uri="{C676402C-5697-4E1C-873F-D02D1690AC5C}">
        <p15:threadingInfo xmlns:p15="http://schemas.microsoft.com/office/powerpoint/2012/main" timeZoneBias="2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4" dt="2017-07-05T15:48:48.812" idx="25">
    <p:pos x="10" y="10"/>
    <p:text>The slides show the mechanics of how to train/update the modle, but do we have a good explanation of why you need to train and update? Any lifecycle of a linguistic model available showing training/retraining and who does those activities? 37 starts down that path, just afraid some of these are getting into the weeds and may be difficult to grasp for uers that have 0 experience with LUIS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1:39.108" idx="2">
    <p:pos x="2464" y="1395"/>
    <p:text>Spell out "Cognitive Services"?</p:text>
    <p:extLst>
      <p:ext uri="{C676402C-5697-4E1C-873F-D02D1690AC5C}">
        <p15:threadingInfo xmlns:p15="http://schemas.microsoft.com/office/powerpoint/2012/main" timeZoneBias="2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4" dt="2017-07-05T15:50:30.129" idx="26">
    <p:pos x="10" y="10"/>
    <p:text>Any pub sec specific scenarios that could be used as an example with the prebuilt domains?</p:text>
    <p:extLst>
      <p:ext uri="{C676402C-5697-4E1C-873F-D02D1690AC5C}">
        <p15:threadingInfo xmlns:p15="http://schemas.microsoft.com/office/powerpoint/2012/main" timeZoneBias="24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4" dt="2017-07-05T15:52:50.661" idx="27">
    <p:pos x="4698" y="819"/>
    <p:text>Consistency with 'datacenter' vs. 'datacentre'</p:text>
    <p:extLst>
      <p:ext uri="{C676402C-5697-4E1C-873F-D02D1690AC5C}">
        <p15:threadingInfo xmlns:p15="http://schemas.microsoft.com/office/powerpoint/2012/main" timeZoneBias="24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4" dt="2017-07-05T15:53:41.223" idx="28">
    <p:pos x="10" y="10"/>
    <p:text>Nice resources!</p:text>
    <p:extLst>
      <p:ext uri="{C676402C-5697-4E1C-873F-D02D1690AC5C}">
        <p15:threadingInfo xmlns:p15="http://schemas.microsoft.com/office/powerpoint/2012/main" timeZoneBias="24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4" dt="2017-07-05T15:55:04.695" idx="29">
    <p:pos x="7051" y="819"/>
    <p:text>Very casual phrase that doesn't match the tone of the presentation up to this point</p:text>
    <p:extLst>
      <p:ext uri="{C676402C-5697-4E1C-873F-D02D1690AC5C}">
        <p15:threadingInfo xmlns:p15="http://schemas.microsoft.com/office/powerpoint/2012/main" timeZoneBias="24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4" dt="2017-07-05T15:58:44.286" idx="32">
    <p:pos x="4101" y="1166"/>
    <p:text>This bot design documentation is fantastic, would love to mor edeeply integrate it into the slides somehow</p:text>
    <p:extLst>
      <p:ext uri="{C676402C-5697-4E1C-873F-D02D1690AC5C}">
        <p15:threadingInfo xmlns:p15="http://schemas.microsoft.com/office/powerpoint/2012/main" timeZoneBias="24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4" dt="2017-07-05T15:57:04.044" idx="31">
    <p:pos x="6773" y="1387"/>
    <p:text>Skype for Business is now available and of HUGE interest to customers https://docs.microsoft.com/en-us/bot-framework/channel-connect-skypeforbusiness</p:text>
    <p:extLst>
      <p:ext uri="{C676402C-5697-4E1C-873F-D02D1690AC5C}">
        <p15:threadingInfo xmlns:p15="http://schemas.microsoft.com/office/powerpoint/2012/main" timeZoneBias="24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4" dt="2017-07-05T15:56:21.420" idx="30">
    <p:pos x="458" y="1929"/>
    <p:text>I like this scenario. Could also have them upload an image to the bot to deal with attachments, or perhaps some sort of geoJSON location feature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3:52:11.315" idx="3">
    <p:pos x="3720" y="3768"/>
    <p:text>"Industies" or "Verticals" rather than "Enteprrises"?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7-07-05T13:52:50.116" idx="4">
    <p:pos x="1749" y="652"/>
    <p:text>Capitalize "News" https://azure.microsoft.com/en-us/services/cognitive-services/bing-news-search-api/</p:text>
    <p:extLst>
      <p:ext uri="{C676402C-5697-4E1C-873F-D02D1690AC5C}">
        <p15:threadingInfo xmlns:p15="http://schemas.microsoft.com/office/powerpoint/2012/main" timeZoneBias="240"/>
      </p:ext>
    </p:extLst>
  </p:cm>
  <p:cm authorId="4" dt="2017-07-05T13:54:09.120" idx="5">
    <p:pos x="5628" y="194"/>
    <p:text>Capitalize "Image" https://azure.microsoft.com/en-us/services/cognitive-services/bing-image-search-api/</p:text>
    <p:extLst>
      <p:ext uri="{C676402C-5697-4E1C-873F-D02D1690AC5C}">
        <p15:threadingInfo xmlns:p15="http://schemas.microsoft.com/office/powerpoint/2012/main" timeZoneBias="240"/>
      </p:ext>
    </p:extLst>
  </p:cm>
  <p:cm authorId="4" dt="2017-07-05T13:54:53.870" idx="6">
    <p:pos x="7016" y="201"/>
    <p:text>"Bing Speech API"</p:text>
    <p:extLst>
      <p:ext uri="{C676402C-5697-4E1C-873F-D02D1690AC5C}">
        <p15:threadingInfo xmlns:p15="http://schemas.microsoft.com/office/powerpoint/2012/main" timeZoneBias="240"/>
      </p:ext>
    </p:extLst>
  </p:cm>
  <p:cm authorId="4" dt="2017-07-05T13:55:44.706" idx="7">
    <p:pos x="5545" y="1450"/>
    <p:text>Not sure CRIS was established enough to necessitate the note, would just leave it as Custom Speech Service</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17-07-05T13:56:55.880" idx="8">
    <p:pos x="2193" y="2644"/>
    <p:text>Curious if the green will be readable from a distance on that background</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17-07-05T13:57:12.801" idx="9">
    <p:pos x="7833" y="-5"/>
    <p:text>Inconsistent use of background - previous slide was a frosted purple/grey, and this is pure white</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4" dt="2017-07-05T13:58:26.475" idx="10">
    <p:pos x="2200" y="3435"/>
    <p:text>Read Case Study link gave me a page saying "There was a problem executing your request."</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4" dt="2017-07-05T15:18:05.267" idx="12">
    <p:pos x="5275" y="2608"/>
    <p:text>Applications and Services bolded, is that for emphasis? Perhaps a different visual cue would do better, as the bold is very subtle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7/5/2017 1:50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7/5/2017 1:50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7/5/2017 1:50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7/5/2017 1:50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7/5/2017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7/5/2017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97673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7/5/2017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72350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7/5/2017 1:50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7/5/2017 1:50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7/5/2017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7/5/2017 1:50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7/5/2017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0152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83989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7/5/2017 1:50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747991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7/5/2017 1:50 PM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7/5/2017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7/5/2017 1:50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7/5/2017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comments" Target="../comments/commen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comments" Target="../comments/commen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comments" Target="../comments/commen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comments" Target="../comments/comment3.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comments" Target="../comments/commen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comments" Target="../comments/comment17.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comments" Target="../comments/comment18.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comments" Target="../comments/comment19.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comments" Target="../comments/comment20.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7" Type="http://schemas.openxmlformats.org/officeDocument/2006/relationships/comments" Target="../comments/comment22.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hyperlink" Target="https://github.com/Microsoft/Cognitive-Custom-Speech-Service" TargetMode="External"/><Relationship Id="rId4" Type="http://schemas.openxmlformats.org/officeDocument/2006/relationships/hyperlink" Target="https://www.microsoft.com/cognitive-services/en-u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comments" Target="../comments/comment5.xml"/></Relationships>
</file>

<file path=ppt/slides/_rels/slide60.xml.rels><?xml version="1.0" encoding="UTF-8" standalone="yes"?>
<Relationships xmlns="http://schemas.openxmlformats.org/package/2006/relationships"><Relationship Id="rId3" Type="http://schemas.openxmlformats.org/officeDocument/2006/relationships/hyperlink" Target="https://labs.cognitive.microsoft.com/?wt.mc_id=AID520629_EML_5109064"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eveloper.microsoft.com/de-de/cortana?wt.mc_id=AID520629_EML_5109064"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comments" Target="../comments/comment6.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comments" Target="../comments/comment2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comments" Target="../comments/commen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7.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8.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Translation integrated into a Bot</a:t>
            </a:r>
          </a:p>
        </p:txBody>
      </p:sp>
    </p:spTree>
    <p:extLst>
      <p:ext uri="{BB962C8B-B14F-4D97-AF65-F5344CB8AC3E}">
        <p14:creationId xmlns:p14="http://schemas.microsoft.com/office/powerpoint/2010/main" val="108721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1292662"/>
          </a:xfrm>
        </p:spPr>
        <p:txBody>
          <a:bodyPr/>
          <a:lstStyle/>
          <a:p>
            <a:r>
              <a:rPr lang="en-US" dirty="0"/>
              <a:t>Text Analytics Website</a:t>
            </a:r>
          </a:p>
          <a:p>
            <a:r>
              <a:rPr lang="en-US" dirty="0" err="1"/>
              <a:t>PowerBI</a:t>
            </a:r>
            <a:r>
              <a:rPr lang="en-US" dirty="0"/>
              <a:t> Dashboard</a:t>
            </a:r>
          </a:p>
        </p:txBody>
      </p:sp>
    </p:spTree>
    <p:extLst>
      <p:ext uri="{BB962C8B-B14F-4D97-AF65-F5344CB8AC3E}">
        <p14:creationId xmlns:p14="http://schemas.microsoft.com/office/powerpoint/2010/main" val="399720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548938"/>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061014" y="5537868"/>
            <a:ext cx="302724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ENTERPRISES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583993" y="1394165"/>
            <a:ext cx="5110519" cy="5256952"/>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745915"/>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761577"/>
          </a:xfrm>
        </p:spPr>
        <p:txBody>
          <a:bodyPr/>
          <a:lstStyle/>
          <a:p>
            <a:r>
              <a:rPr lang="en-GB" dirty="0"/>
              <a:t>Deployed to additional datacentres:</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 (formerly CRIS)</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1292662"/>
          </a:xfrm>
        </p:spPr>
        <p:txBody>
          <a:bodyPr/>
          <a:lstStyle/>
          <a:p>
            <a:r>
              <a:rPr lang="en-US" dirty="0"/>
              <a:t>Knowledge Bot (LUIS, Text Analytics, Translation)</a:t>
            </a:r>
          </a:p>
          <a:p>
            <a:r>
              <a:rPr lang="en-US" dirty="0"/>
              <a:t>Call Analysis</a:t>
            </a:r>
          </a:p>
        </p:txBody>
      </p:sp>
    </p:spTree>
    <p:extLst>
      <p:ext uri="{BB962C8B-B14F-4D97-AF65-F5344CB8AC3E}">
        <p14:creationId xmlns:p14="http://schemas.microsoft.com/office/powerpoint/2010/main" val="137128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9582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5232202"/>
          </a:xfrm>
        </p:spPr>
        <p:txBody>
          <a:bodyPr/>
          <a:lstStyle/>
          <a:p>
            <a:r>
              <a:rPr lang="de-DE" u="sng">
                <a:hlinkClick r:id="rId3"/>
              </a:rPr>
              <a:t>https://github.com/Microsoft/Cognitive-Samples-IntelligentKiosk</a:t>
            </a:r>
            <a:endParaRPr lang="de-DE"/>
          </a:p>
          <a:p>
            <a:r>
              <a:rPr lang="de-DE" u="sng">
                <a:hlinkClick r:id="rId4"/>
              </a:rPr>
              <a:t>https://www.microsoft.com/cognitive-services/en-us/</a:t>
            </a:r>
            <a:endParaRPr lang="de-DE"/>
          </a:p>
          <a:p>
            <a:r>
              <a:rPr lang="de-DE"/>
              <a:t> </a:t>
            </a:r>
          </a:p>
          <a:p>
            <a:r>
              <a:rPr lang="de-DE"/>
              <a:t> </a:t>
            </a:r>
          </a:p>
          <a:p>
            <a:r>
              <a:rPr lang="de-DE" u="sng">
                <a:hlinkClick r:id="rId5"/>
              </a:rPr>
              <a:t>https://github.com/Microsoft/Cognitive-Custom-Speech-Service</a:t>
            </a:r>
            <a:r>
              <a:rPr lang="de-DE"/>
              <a:t> </a:t>
            </a:r>
          </a:p>
          <a:p>
            <a:endParaRPr lang="de-DE"/>
          </a:p>
        </p:txBody>
      </p:sp>
    </p:spTree>
    <p:extLst>
      <p:ext uri="{BB962C8B-B14F-4D97-AF65-F5344CB8AC3E}">
        <p14:creationId xmlns:p14="http://schemas.microsoft.com/office/powerpoint/2010/main" val="3637147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err="1"/>
              <a:t>Cognitive</a:t>
            </a:r>
            <a:r>
              <a:rPr lang="de-DE"/>
              <a:t> Service Labs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1292662"/>
          </a:xfrm>
        </p:spPr>
        <p:txBody>
          <a:bodyPr/>
          <a:lstStyle/>
          <a:p>
            <a:r>
              <a:rPr lang="de-DE">
                <a:hlinkClick r:id="rId3"/>
              </a:rPr>
              <a:t>https://labs.cognitive.microsoft.com/?wt.mc_id=AID520629_EML_5109064</a:t>
            </a:r>
            <a:r>
              <a:rPr lang="de-DE"/>
              <a:t> </a:t>
            </a:r>
          </a:p>
        </p:txBody>
      </p:sp>
    </p:spTree>
    <p:extLst>
      <p:ext uri="{BB962C8B-B14F-4D97-AF65-F5344CB8AC3E}">
        <p14:creationId xmlns:p14="http://schemas.microsoft.com/office/powerpoint/2010/main" val="24891373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3F46E-565E-4432-83D0-F3DBD818FA3B}"/>
              </a:ext>
            </a:extLst>
          </p:cNvPr>
          <p:cNvSpPr>
            <a:spLocks noGrp="1"/>
          </p:cNvSpPr>
          <p:nvPr>
            <p:ph type="title"/>
          </p:nvPr>
        </p:nvSpPr>
        <p:spPr/>
        <p:txBody>
          <a:bodyPr/>
          <a:lstStyle/>
          <a:p>
            <a:r>
              <a:rPr lang="de-DE"/>
              <a:t>Cortana Skills</a:t>
            </a:r>
          </a:p>
        </p:txBody>
      </p:sp>
      <p:sp>
        <p:nvSpPr>
          <p:cNvPr id="3" name="Textplatzhalter 2">
            <a:extLst>
              <a:ext uri="{FF2B5EF4-FFF2-40B4-BE49-F238E27FC236}">
                <a16:creationId xmlns:a16="http://schemas.microsoft.com/office/drawing/2014/main" id="{991A08E0-6397-4C3D-B795-FD3A3BCC411B}"/>
              </a:ext>
            </a:extLst>
          </p:cNvPr>
          <p:cNvSpPr>
            <a:spLocks noGrp="1"/>
          </p:cNvSpPr>
          <p:nvPr>
            <p:ph type="body" sz="quarter" idx="10"/>
          </p:nvPr>
        </p:nvSpPr>
        <p:spPr>
          <a:xfrm>
            <a:off x="274638" y="1212850"/>
            <a:ext cx="11887200" cy="1292662"/>
          </a:xfrm>
        </p:spPr>
        <p:txBody>
          <a:bodyPr/>
          <a:lstStyle/>
          <a:p>
            <a:r>
              <a:rPr lang="de-DE">
                <a:hlinkClick r:id="rId3"/>
              </a:rPr>
              <a:t>https://developer.microsoft.com/de-de/cortana?wt.mc_id=AID520629_EML_5109064</a:t>
            </a:r>
            <a:r>
              <a:rPr lang="de-DE"/>
              <a:t> </a:t>
            </a:r>
          </a:p>
        </p:txBody>
      </p:sp>
    </p:spTree>
    <p:extLst>
      <p:ext uri="{BB962C8B-B14F-4D97-AF65-F5344CB8AC3E}">
        <p14:creationId xmlns:p14="http://schemas.microsoft.com/office/powerpoint/2010/main" val="22779530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a:t>How about creating one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err="1"/>
              <a:t>Conversation</a:t>
            </a:r>
            <a:r>
              <a:rPr lang="de-DE" sz="3600"/>
              <a:t>-Like </a:t>
            </a:r>
            <a:r>
              <a:rPr lang="de-DE" sz="3600" err="1"/>
              <a:t>interface</a:t>
            </a:r>
            <a:endParaRPr lang="de-DE" sz="3600"/>
          </a:p>
          <a:p>
            <a:r>
              <a:rPr lang="de-DE" sz="3600"/>
              <a:t>No </a:t>
            </a:r>
            <a:r>
              <a:rPr lang="de-DE" sz="3600" err="1"/>
              <a:t>complex</a:t>
            </a:r>
            <a:r>
              <a:rPr lang="de-DE" sz="3600"/>
              <a:t> UI</a:t>
            </a:r>
          </a:p>
          <a:p>
            <a:r>
              <a:rPr lang="de-DE" sz="3600" err="1"/>
              <a:t>Step</a:t>
            </a:r>
            <a:r>
              <a:rPr lang="de-DE" sz="3600"/>
              <a:t>-by-</a:t>
            </a:r>
            <a:r>
              <a:rPr lang="de-DE" sz="3600" err="1"/>
              <a:t>step</a:t>
            </a:r>
            <a:r>
              <a:rPr lang="de-DE" sz="3600"/>
              <a:t> </a:t>
            </a:r>
            <a:r>
              <a:rPr lang="de-DE" sz="3600" err="1"/>
              <a:t>interaction</a:t>
            </a:r>
            <a:r>
              <a:rPr lang="de-DE" sz="3600"/>
              <a:t>/</a:t>
            </a:r>
            <a:r>
              <a:rPr lang="de-DE" sz="3600" err="1"/>
              <a:t>interactivity</a:t>
            </a:r>
            <a:endParaRPr lang="de-DE" sz="3600"/>
          </a:p>
          <a:p>
            <a:r>
              <a:rPr lang="de-DE" sz="3600"/>
              <a:t>Leads </a:t>
            </a:r>
            <a:r>
              <a:rPr lang="de-DE" sz="3600" err="1"/>
              <a:t>the</a:t>
            </a:r>
            <a:r>
              <a:rPr lang="de-DE" sz="3600"/>
              <a:t> </a:t>
            </a:r>
            <a:r>
              <a:rPr lang="de-DE" sz="3600" err="1"/>
              <a:t>user</a:t>
            </a:r>
            <a:r>
              <a:rPr lang="de-DE" sz="3600"/>
              <a:t> </a:t>
            </a:r>
            <a:r>
              <a:rPr lang="de-DE" sz="3600" err="1"/>
              <a:t>through</a:t>
            </a:r>
            <a:r>
              <a:rPr lang="de-DE" sz="3600"/>
              <a:t> </a:t>
            </a:r>
            <a:r>
              <a:rPr lang="de-DE" sz="3600" err="1"/>
              <a:t>the</a:t>
            </a:r>
            <a:r>
              <a:rPr lang="de-DE" sz="3600"/>
              <a:t> </a:t>
            </a:r>
            <a:r>
              <a:rPr lang="de-DE" sz="3600" err="1"/>
              <a:t>usage</a:t>
            </a:r>
            <a:r>
              <a:rPr lang="de-DE" sz="3600"/>
              <a:t> </a:t>
            </a:r>
            <a:r>
              <a:rPr lang="de-DE" sz="3600" err="1"/>
              <a:t>process</a:t>
            </a:r>
            <a:r>
              <a:rPr lang="de-DE" sz="3600"/>
              <a:t> of </a:t>
            </a:r>
            <a:r>
              <a:rPr lang="de-DE" sz="3600" err="1"/>
              <a:t>the</a:t>
            </a:r>
            <a:r>
              <a:rPr lang="de-DE" sz="3600"/>
              <a:t> </a:t>
            </a:r>
            <a:r>
              <a:rPr lang="de-DE" sz="3600" err="1"/>
              <a:t>solution</a:t>
            </a:r>
            <a:r>
              <a:rPr lang="de-DE" sz="3600"/>
              <a:t>/</a:t>
            </a:r>
            <a:r>
              <a:rPr lang="de-DE" sz="3600" err="1"/>
              <a:t>tool</a:t>
            </a:r>
            <a:r>
              <a:rPr lang="de-DE" sz="3600"/>
              <a:t>#</a:t>
            </a:r>
          </a:p>
          <a:p>
            <a:r>
              <a:rPr lang="de-DE" sz="3600"/>
              <a:t>BOTs </a:t>
            </a:r>
            <a:r>
              <a:rPr lang="de-DE" sz="3600" err="1"/>
              <a:t>understand</a:t>
            </a:r>
            <a:r>
              <a:rPr lang="de-DE" sz="3600"/>
              <a:t> </a:t>
            </a:r>
            <a:r>
              <a:rPr lang="de-DE" sz="3600" err="1"/>
              <a:t>intent</a:t>
            </a:r>
            <a:r>
              <a:rPr lang="de-DE" sz="3600"/>
              <a:t> and </a:t>
            </a:r>
            <a:r>
              <a:rPr lang="de-DE" sz="3600" err="1"/>
              <a:t>present</a:t>
            </a:r>
            <a:r>
              <a:rPr lang="de-DE" sz="3600"/>
              <a:t> </a:t>
            </a:r>
            <a:r>
              <a:rPr lang="de-DE" sz="3600" err="1"/>
              <a:t>options</a:t>
            </a:r>
            <a:r>
              <a:rPr lang="de-DE" sz="3600"/>
              <a:t> / </a:t>
            </a:r>
            <a:r>
              <a:rPr lang="de-DE" sz="3600" err="1"/>
              <a:t>next</a:t>
            </a:r>
            <a:r>
              <a:rPr lang="de-DE" sz="3600"/>
              <a:t> </a:t>
            </a:r>
            <a:r>
              <a:rPr lang="de-DE" sz="3600" err="1"/>
              <a:t>steps</a:t>
            </a:r>
            <a:endParaRPr lang="de-DE" sz="3600"/>
          </a:p>
          <a:p>
            <a:r>
              <a:rPr lang="en-US" sz="3600"/>
              <a:t>Bots are rapidly becoming an integral part of digital experiences. They are becoming as essential as a website or a mobile experience for users to interact with a service or application.</a:t>
            </a:r>
            <a:endParaRPr lang="de-DE" sz="360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656637" y="1650198"/>
            <a:ext cx="16068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3200876"/>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a:t>Create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128</TotalTime>
  <Words>5837</Words>
  <Application>Microsoft Office PowerPoint</Application>
  <PresentationFormat>Custom</PresentationFormat>
  <Paragraphs>993</Paragraphs>
  <Slides>81</Slides>
  <Notes>81</Notes>
  <HiddenSlides>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81</vt:i4>
      </vt:variant>
    </vt:vector>
  </HeadingPairs>
  <TitlesOfParts>
    <vt:vector size="96"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vt:lpstr>
      <vt:lpstr>PowerPoint Presentation</vt:lpstr>
      <vt:lpstr>PowerPoint Presentation</vt:lpstr>
      <vt:lpstr>PowerPoint Presentation</vt:lpstr>
      <vt:lpstr>PowerPoint Presentation</vt:lpstr>
      <vt:lpstr>PowerPoint Presentation</vt:lpstr>
      <vt:lpstr>PowerPoint Presentation</vt:lpstr>
      <vt:lpstr>Why Microsoft Cognitive Services?</vt:lpstr>
      <vt:lpstr>Resources </vt:lpstr>
      <vt:lpstr>PowerPoint Presentation</vt:lpstr>
      <vt:lpstr>PowerPoint Presentation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Demo</vt:lpstr>
      <vt:lpstr>PowerPoint Presentation</vt:lpstr>
      <vt:lpstr>Linguistic Analysis</vt:lpstr>
      <vt:lpstr>PowerPoint Presentation</vt:lpstr>
      <vt:lpstr>Demo</vt:lpstr>
      <vt:lpstr>PowerPoint Presentation</vt:lpstr>
      <vt:lpstr>Web Language Model</vt:lpstr>
      <vt:lpstr>Spellcheck</vt:lpstr>
      <vt:lpstr>Spellcheck examples</vt:lpstr>
      <vt:lpstr>Spellcheck and LUIS</vt:lpstr>
      <vt:lpstr>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Demo</vt:lpstr>
      <vt:lpstr>Microsoft Cognitive Services Give your apps  a human side</vt:lpstr>
      <vt:lpstr>Call to action</vt:lpstr>
      <vt:lpstr>Microsoft Cognitive Services Give your apps  a human side</vt:lpstr>
      <vt:lpstr>Vision</vt:lpstr>
      <vt:lpstr>Speech</vt:lpstr>
      <vt:lpstr>Language</vt:lpstr>
      <vt:lpstr>Knowledge</vt:lpstr>
      <vt:lpstr>Search</vt:lpstr>
      <vt:lpstr>Some links</vt:lpstr>
      <vt:lpstr>Cognitive Service Labs</vt:lpstr>
      <vt:lpstr>Cortana Skills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 Presentation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PowerPoint Presentation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Steven Follis</cp:lastModifiedBy>
  <cp:revision>131</cp:revision>
  <dcterms:created xsi:type="dcterms:W3CDTF">2016-10-04T22:06:48Z</dcterms:created>
  <dcterms:modified xsi:type="dcterms:W3CDTF">2017-07-05T19:59:04Z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